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9" r:id="rId3"/>
    <p:sldId id="287" r:id="rId4"/>
    <p:sldId id="294" r:id="rId5"/>
    <p:sldId id="261" r:id="rId6"/>
    <p:sldId id="288" r:id="rId7"/>
    <p:sldId id="264" r:id="rId8"/>
    <p:sldId id="286" r:id="rId9"/>
    <p:sldId id="292" r:id="rId10"/>
    <p:sldId id="281" r:id="rId11"/>
    <p:sldId id="282" r:id="rId12"/>
    <p:sldId id="289" r:id="rId13"/>
    <p:sldId id="290" r:id="rId14"/>
    <p:sldId id="295" r:id="rId15"/>
    <p:sldId id="293" r:id="rId16"/>
    <p:sldId id="29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0663" autoAdjust="0"/>
    <p:restoredTop sz="94585" autoAdjust="0"/>
  </p:normalViewPr>
  <p:slideViewPr>
    <p:cSldViewPr>
      <p:cViewPr>
        <p:scale>
          <a:sx n="70" d="100"/>
          <a:sy n="70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5F39-0F40-47C0-97AD-6DBAEB3E6D2B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8EE3-1ECA-4219-B159-9C8F4EE63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rose-is-a-rose-roses-20581060-500-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5967471" cy="3962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71600" y="304800"/>
            <a:ext cx="6096000" cy="1828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অভিনন্দন সবাইকে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183"/>
          <a:stretch>
            <a:fillRect/>
          </a:stretch>
        </p:blipFill>
        <p:spPr bwMode="auto">
          <a:xfrm>
            <a:off x="1219200" y="838200"/>
            <a:ext cx="685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5842337"/>
            <a:ext cx="41910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পাট ক্ষেত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5867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 noakhali\Desktop\sana-picture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285463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715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সরিষা ক্ষেত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.jpg"/>
          <p:cNvPicPr>
            <a:picLocks noChangeAspect="1"/>
          </p:cNvPicPr>
          <p:nvPr/>
        </p:nvPicPr>
        <p:blipFill>
          <a:blip r:embed="rId2" cstate="print"/>
          <a:srcRect b="9211"/>
          <a:stretch>
            <a:fillRect/>
          </a:stretch>
        </p:blipFill>
        <p:spPr>
          <a:xfrm>
            <a:off x="381000" y="533400"/>
            <a:ext cx="8763000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1600200" y="608433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791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ভুট্টা ক্ষেত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914400"/>
            <a:ext cx="7162800" cy="2819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1295400"/>
            <a:ext cx="5181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প্রশ্নোত্তরে আলোচনা</a:t>
            </a:r>
            <a:endParaRPr lang="en-US" sz="6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8305800" cy="37856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বাংলাদেশের প্রধান অর্থকরী  ফসল কী কী ?</a:t>
            </a:r>
          </a:p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২।বাংলাদেশের প্রধান কৃষিজসম্পদগুলো কী কী ? </a:t>
            </a:r>
          </a:p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৩।চা কী ধরণের জায়গায় ভাল হয় ?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990600"/>
            <a:ext cx="8153400" cy="434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6172200" cy="32155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পাঠ্য বইয়ের ৫৩নং পৃষ্ঠা খোল এবংকৃষিজ সম্পদ পাঠটি পড়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828800"/>
            <a:ext cx="7162800" cy="4038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2590800"/>
            <a:ext cx="63246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চারজন করে দল গঠন কর এবং ধান ও পাট ছাড়া অন্য পাঁচটি কৃষিজ সম্পদের নাম লিখ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7924800" cy="49859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মূল্যায়ণ-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(ক)বাংলাদেশের  কৃষিজ দ্রব্য গুলির মধ্যে যেগুলো বিদেশে রপ্তানী হয় সেগুলোর  নাম লিখ।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(ক)নিচের কোনটি অর্থকরি ফসল ? ১)ধান (২)গম(৩)ডাল (৪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চা</a:t>
            </a:r>
            <a:endParaRPr lang="bn-BD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86600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 সম্পর্কে পাঁচটি বাক্য লিখে আনবে।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5UBH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599" y="1981200"/>
            <a:ext cx="4398637" cy="457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685800"/>
            <a:ext cx="8153400" cy="48768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010400" cy="2895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জসিম উদ্দিন ।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 শিক্ষক ।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কাপাশতলা সরকারি প্রাথমিক বিদ্যালয় ।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লাকসাম,কুমিল্লা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0"/>
            <a:ext cx="8839200" cy="39703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শ্রেণিঃতৃতীয় ।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ওবিশ্বপরিচয়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সময়ঃ৪০ মিনিট ।</a:t>
            </a:r>
          </a:p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তাং৩/৬/২০১৪ ইং ।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457200"/>
            <a:ext cx="7543800" cy="495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209800"/>
            <a:ext cx="65532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শিক্ষার্থীদের  সাথে  নিয়ে “ আমরা করব জয় গানটি গাইব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0"/>
            <a:ext cx="61722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আমাদের বাংলাদেশ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বাংলাদেশের সম্পদ( কৃষিজ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76400" y="228600"/>
            <a:ext cx="5791200" cy="2514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71600" y="1219200"/>
            <a:ext cx="7010400" cy="2057400"/>
          </a:xfrm>
          <a:prstGeom prst="left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752600" y="3810000"/>
            <a:ext cx="68580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733800"/>
            <a:ext cx="8534400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১৫.৮.৫-বাংলাদেশের কৃষিজ  সম্পদ সম্পর্কে বর্ণনা করতে পারবে ।		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 noakhali\Desktop\sana-picture\rice_fie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57" y="304801"/>
            <a:ext cx="8326286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42457" y="165803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888504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/>
              <a:t>  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ধান  ক্ষেত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838200" y="6096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71800" y="6019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ধান ক্ষেত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 noakhali\Desktop\sana-picture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96000" cy="41992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486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আলু ক্ষেত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739</TotalTime>
  <Words>166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pti noakhali</cp:lastModifiedBy>
  <cp:revision>194</cp:revision>
  <dcterms:created xsi:type="dcterms:W3CDTF">2006-08-16T00:00:00Z</dcterms:created>
  <dcterms:modified xsi:type="dcterms:W3CDTF">2014-06-03T12:12:21Z</dcterms:modified>
</cp:coreProperties>
</file>